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D5B9-3237-4B4A-A2F8-E318E668C32E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AE3D-D473-4309-86A6-4E7DB02ED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7B7A-FE5C-4872-9300-E7F4EA60A003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687D-78A6-4706-8DAA-8E30F40D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3C57-82D8-4BCB-93EA-A0944E8FF4A1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8721-FBC9-408E-B004-2553E0C0E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BB22-8AD6-41A0-97EE-F867FE6C49CF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AFBA-AC32-449C-A046-626D84FD9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6EAE-B8FC-429D-890D-8D36CE0789FB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E7F4-2F3B-4251-808F-B54C4055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617D-7278-4F21-878A-D234D51A29D6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F74CA-A5F0-40C8-B2FB-934DA543D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D497-E209-4593-A50E-8F612F2424D4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656B-EF88-4737-810A-34480195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8A8B-E16A-4238-A85F-25F682EF8C21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A52E-D545-4ABA-AE70-2B5BED8D9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FD80-BF88-4707-85E4-B423DF7D348B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84FEC-7A32-4A67-B2B0-12CD26080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6307-1413-4C40-B916-DDD1DA4EA4A9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769D-4DE1-4CEC-B067-419FC2A78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9E87-A8F3-4874-8D1C-60615412746F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E828-D3F2-44F4-A9A7-ECFBD1F77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B07938-6BF9-404B-B5B1-0FCE654CE036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FA0F5-787F-4379-8F0F-B29475865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amath.com/" TargetMode="External"/><Relationship Id="rId2" Type="http://schemas.openxmlformats.org/officeDocument/2006/relationships/hyperlink" Target="http://www.ix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gould@sachem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Applications of Math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Welcome to Practical Applications of Math!  This course is designed to give your child an overview of the skills he/she will need to be independent and confident in their life.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Some of the major topics we will explore this year: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Money Management-working with money, budgeting, independent living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Smart Shopping-researching and buying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Computations of daily living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Word problems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Reading graphs, charts,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Basic operations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Supplies:  A binder with paper (preferably a binder that has a section for math if  it is shared with other subjects) basic calculator and pencils on a daily basis.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The grading policy is as follows: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/>
              <a:t>50% Tests/Projects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/>
              <a:t>30% Quizzes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/>
              <a:t>10% Participation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smtClean="0"/>
              <a:t>10% Homework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Extra Help:  Given on any day needed (need one day notice)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Websites to help at home:  </a:t>
            </a:r>
            <a:r>
              <a:rPr lang="en-US" sz="1200" dirty="0" smtClean="0">
                <a:solidFill>
                  <a:schemeClr val="bg1"/>
                </a:solidFill>
                <a:hlinkClick r:id="rId2"/>
              </a:rPr>
              <a:t>www.ixl.com</a:t>
            </a:r>
            <a:r>
              <a:rPr lang="en-US" sz="1200" dirty="0" smtClean="0">
                <a:solidFill>
                  <a:schemeClr val="bg1"/>
                </a:solidFill>
              </a:rPr>
              <a:t>,  </a:t>
            </a:r>
            <a:r>
              <a:rPr lang="en-US" sz="1200" dirty="0" smtClean="0">
                <a:solidFill>
                  <a:schemeClr val="bg1"/>
                </a:solidFill>
                <a:hlinkClick r:id="rId3"/>
              </a:rPr>
              <a:t>www.aaamath.com</a:t>
            </a:r>
            <a:r>
              <a:rPr lang="en-US" sz="1200" dirty="0" smtClean="0">
                <a:solidFill>
                  <a:schemeClr val="bg1"/>
                </a:solidFill>
              </a:rPr>
              <a:t>,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Looking forward to a great year!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200" dirty="0" smtClean="0"/>
              <a:t>Ms. Gould, Special Education Department Chairperson (</a:t>
            </a:r>
            <a:r>
              <a:rPr lang="en-US" sz="1200" dirty="0" smtClean="0">
                <a:hlinkClick r:id="rId4"/>
              </a:rPr>
              <a:t>jgould@sachem.edu</a:t>
            </a:r>
            <a:r>
              <a:rPr lang="en-US" sz="1200" dirty="0" smtClean="0"/>
              <a:t>)  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Daily Participation and Effort Grade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 smtClean="0"/>
              <a:t>-On </a:t>
            </a:r>
            <a:r>
              <a:rPr lang="en-US" dirty="0" smtClean="0"/>
              <a:t>time</a:t>
            </a:r>
          </a:p>
          <a:p>
            <a:pPr eaLnBrk="1" hangingPunct="1"/>
            <a:r>
              <a:rPr lang="en-US" dirty="0" smtClean="0"/>
              <a:t>-</a:t>
            </a:r>
            <a:r>
              <a:rPr lang="en-US" dirty="0" smtClean="0"/>
              <a:t>Have all materials (pencil, calculator, notebook)</a:t>
            </a:r>
          </a:p>
          <a:p>
            <a:pPr eaLnBrk="1" hangingPunct="1"/>
            <a:r>
              <a:rPr lang="en-US" dirty="0" smtClean="0"/>
              <a:t>-</a:t>
            </a:r>
            <a:r>
              <a:rPr lang="en-US" dirty="0" smtClean="0"/>
              <a:t>Follow rules of the classroom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    1.  Respect yourself and others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    2.  Be prepared everyday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    3.  Do your best</a:t>
            </a:r>
            <a:r>
              <a:rPr lang="en-US" dirty="0" smtClean="0"/>
              <a:t>!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214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Practical Applications of Math</vt:lpstr>
      <vt:lpstr>Daily Participation and Effort Grade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Applications of Math</dc:title>
  <dc:creator>Jennifer</dc:creator>
  <cp:lastModifiedBy>Sachem Central School District</cp:lastModifiedBy>
  <cp:revision>18</cp:revision>
  <cp:lastPrinted>2014-08-28T18:49:00Z</cp:lastPrinted>
  <dcterms:created xsi:type="dcterms:W3CDTF">2010-08-06T00:20:06Z</dcterms:created>
  <dcterms:modified xsi:type="dcterms:W3CDTF">2014-08-28T18:49:04Z</dcterms:modified>
</cp:coreProperties>
</file>