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784E-143C-4863-880E-A7B07D602E1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371E-FF9C-4242-AB89-A6D1F62596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784E-143C-4863-880E-A7B07D602E1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371E-FF9C-4242-AB89-A6D1F6259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784E-143C-4863-880E-A7B07D602E1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371E-FF9C-4242-AB89-A6D1F6259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784E-143C-4863-880E-A7B07D602E1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371E-FF9C-4242-AB89-A6D1F6259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784E-143C-4863-880E-A7B07D602E1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371E-FF9C-4242-AB89-A6D1F62596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784E-143C-4863-880E-A7B07D602E1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371E-FF9C-4242-AB89-A6D1F6259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784E-143C-4863-880E-A7B07D602E1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371E-FF9C-4242-AB89-A6D1F6259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784E-143C-4863-880E-A7B07D602E1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371E-FF9C-4242-AB89-A6D1F6259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784E-143C-4863-880E-A7B07D602E1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371E-FF9C-4242-AB89-A6D1F6259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784E-143C-4863-880E-A7B07D602E1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371E-FF9C-4242-AB89-A6D1F6259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784E-143C-4863-880E-A7B07D602E1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17C371E-FF9C-4242-AB89-A6D1F62596C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B2784E-143C-4863-880E-A7B07D602E1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7C371E-FF9C-4242-AB89-A6D1F62596C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gould@sachem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5438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 Rounded MT Bold" panose="020F0704030504030204" pitchFamily="34" charset="0"/>
              </a:rPr>
              <a:t>Reading/Writing Skil</a:t>
            </a:r>
            <a:r>
              <a:rPr lang="en-US" dirty="0" smtClean="0"/>
              <a:t>ls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159496" cy="4724400"/>
          </a:xfrm>
        </p:spPr>
        <p:txBody>
          <a:bodyPr>
            <a:normAutofit/>
          </a:bodyPr>
          <a:lstStyle/>
          <a:p>
            <a:pPr algn="l"/>
            <a:r>
              <a:rPr lang="en-US" sz="1400" dirty="0" smtClean="0"/>
              <a:t>Dear Parent/Guardian,</a:t>
            </a:r>
          </a:p>
          <a:p>
            <a:pPr algn="l"/>
            <a:endParaRPr lang="en-US" sz="1400" dirty="0" smtClean="0"/>
          </a:p>
          <a:p>
            <a:pPr algn="l"/>
            <a:r>
              <a:rPr lang="en-US" sz="1400" dirty="0" smtClean="0"/>
              <a:t>Welcome to Reading/Writing Skills!  This course is designed to give your child a variety of skills he/she will need to develop better  reading comprehension skills.</a:t>
            </a:r>
          </a:p>
          <a:p>
            <a:pPr algn="l"/>
            <a:r>
              <a:rPr lang="en-US" sz="1400" dirty="0" smtClean="0"/>
              <a:t>Some major components of the program: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Vocabulary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Comprehension Strategies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Reasoning Strategies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Language Arts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Background Knowledge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Assessment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400" dirty="0"/>
          </a:p>
          <a:p>
            <a:pPr algn="l"/>
            <a:r>
              <a:rPr lang="en-US" sz="1400" dirty="0" smtClean="0"/>
              <a:t>Supplies:  A non shared binder, writing utensil</a:t>
            </a:r>
          </a:p>
          <a:p>
            <a:pPr algn="l"/>
            <a:endParaRPr lang="en-US" sz="1400" dirty="0" smtClean="0"/>
          </a:p>
          <a:p>
            <a:pPr algn="l"/>
            <a:r>
              <a:rPr lang="en-US" sz="1400" dirty="0" smtClean="0"/>
              <a:t>Grading Policy:  Daily Participation 100%   Pass/Fail (non-graded course)</a:t>
            </a:r>
          </a:p>
          <a:p>
            <a:pPr algn="l"/>
            <a:endParaRPr lang="en-US" sz="1400" dirty="0" smtClean="0"/>
          </a:p>
          <a:p>
            <a:pPr algn="l"/>
            <a:r>
              <a:rPr lang="en-US" sz="1400" dirty="0" smtClean="0"/>
              <a:t>Looking forward to a great year!!</a:t>
            </a:r>
          </a:p>
          <a:p>
            <a:pPr algn="l"/>
            <a:r>
              <a:rPr lang="en-US" sz="1400" dirty="0" err="1" smtClean="0"/>
              <a:t>Ms</a:t>
            </a:r>
            <a:r>
              <a:rPr lang="en-US" sz="1400" dirty="0" smtClean="0"/>
              <a:t> Gould, Special Education Department Chairperson (</a:t>
            </a:r>
            <a:r>
              <a:rPr lang="en-US" sz="1400" dirty="0" smtClean="0">
                <a:hlinkClick r:id="rId2"/>
              </a:rPr>
              <a:t>jgould@sachem.edu</a:t>
            </a:r>
            <a:r>
              <a:rPr lang="en-US" sz="1400" dirty="0" smtClean="0"/>
              <a:t>) and </a:t>
            </a:r>
            <a:r>
              <a:rPr lang="en-US" sz="1400" dirty="0" err="1" smtClean="0"/>
              <a:t>Ms</a:t>
            </a:r>
            <a:r>
              <a:rPr lang="en-US" sz="1400" dirty="0" smtClean="0"/>
              <a:t> Judge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54955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90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Reading/Writing Skills </vt:lpstr>
    </vt:vector>
  </TitlesOfParts>
  <Company>Sachem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Reading/Writing Skills </dc:title>
  <dc:creator>Sachem Central School District</dc:creator>
  <cp:lastModifiedBy>Sachem Central School District</cp:lastModifiedBy>
  <cp:revision>3</cp:revision>
  <cp:lastPrinted>2016-07-26T17:45:11Z</cp:lastPrinted>
  <dcterms:created xsi:type="dcterms:W3CDTF">2016-07-26T17:36:21Z</dcterms:created>
  <dcterms:modified xsi:type="dcterms:W3CDTF">2016-07-26T17:45:14Z</dcterms:modified>
</cp:coreProperties>
</file>