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79DD-71DF-42AD-9BC2-78C0A95A037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D5EE-0A10-4011-BAD6-42B70E67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1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79DD-71DF-42AD-9BC2-78C0A95A037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D5EE-0A10-4011-BAD6-42B70E67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7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79DD-71DF-42AD-9BC2-78C0A95A037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D5EE-0A10-4011-BAD6-42B70E67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0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79DD-71DF-42AD-9BC2-78C0A95A037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D5EE-0A10-4011-BAD6-42B70E67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1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79DD-71DF-42AD-9BC2-78C0A95A037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D5EE-0A10-4011-BAD6-42B70E67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98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79DD-71DF-42AD-9BC2-78C0A95A037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D5EE-0A10-4011-BAD6-42B70E67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8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79DD-71DF-42AD-9BC2-78C0A95A037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D5EE-0A10-4011-BAD6-42B70E67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2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79DD-71DF-42AD-9BC2-78C0A95A037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D5EE-0A10-4011-BAD6-42B70E67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5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79DD-71DF-42AD-9BC2-78C0A95A037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D5EE-0A10-4011-BAD6-42B70E67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4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79DD-71DF-42AD-9BC2-78C0A95A037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D5EE-0A10-4011-BAD6-42B70E67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8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79DD-71DF-42AD-9BC2-78C0A95A037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D5EE-0A10-4011-BAD6-42B70E67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1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C79DD-71DF-42AD-9BC2-78C0A95A037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4D5EE-0A10-4011-BAD6-42B70E672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3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Interest and Credit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jgould\AppData\Local\Microsoft\Windows\Temporary Internet Files\Content.IE5\L0RGAR1N\creditcards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657600"/>
            <a:ext cx="1828800" cy="191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28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Word Bank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Principal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Budget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Deposit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Finance Charge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ATM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Register/Ledger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Debit Card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Balance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Credit Report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Interest (good/bad)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2051" name="Picture 3" descr="C:\Users\jgould\AppData\Local\Microsoft\Windows\Temporary Internet Files\Content.IE5\M02LYO3Q\ATM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752600"/>
            <a:ext cx="2133600" cy="391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68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Bank Loans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$ into a savings account=bank pays you interest (good)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$ that is borrowed from a bank=you pay the bank interest (good/bad)</a:t>
            </a:r>
          </a:p>
          <a:p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Formula to calculate interest: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Interest=Principal x Rate x Time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(I=PRT)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jgould\AppData\Local\Microsoft\Windows\Temporary Internet Files\Content.IE5\IVHJKMI1\piggy_bank__by_star_aurora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2862"/>
            <a:ext cx="19050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191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Borrow Money (Loan) with Interest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New Car -$20,000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Down Payment-$2,000 __________________________________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Rate- 12%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Time-Pay back in 5 years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much interest? ______________________________________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Total when you pay off the loan= ____________________________________________</a:t>
            </a:r>
            <a:endParaRPr lang="en-US" dirty="0"/>
          </a:p>
        </p:txBody>
      </p:sp>
      <p:pic>
        <p:nvPicPr>
          <p:cNvPr id="3075" name="Picture 3" descr="C:\Users\jgould\AppData\Local\Microsoft\Windows\Temporary Internet Files\Content.IE5\UOEZH0WB\large-Driving-a-car-0-5095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3600"/>
            <a:ext cx="2008800" cy="118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861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Credit Cards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Pros: Buy merchandise without cash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Cons:  Paying more for the purchase because of finance charges (APR)</a:t>
            </a: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Ex: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Purchase a new computer with a credit card-$1,299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Minimum Balance Due per month-$216.50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Finance Charge (APR) 18% (over the course of the time frame)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6 mon to pay off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a) Finance amount</a:t>
            </a:r>
            <a:r>
              <a:rPr lang="en-US" sz="2000" dirty="0" smtClean="0">
                <a:latin typeface="Comic Sans MS" panose="030F0702030302020204" pitchFamily="66" charset="0"/>
              </a:rPr>
              <a:t> per month _______________________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b) Total Amount Paid after 6 months _____________</a:t>
            </a: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5124" name="Picture 4" descr="C:\Users\jgould\AppData\Local\Microsoft\Windows\Temporary Internet Files\Content.IE5\7OX5G03E\VisaMastercardLogos_1_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800600"/>
            <a:ext cx="1135999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977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177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Interest and Credit</vt:lpstr>
      <vt:lpstr>Word Bank</vt:lpstr>
      <vt:lpstr>Bank Loans</vt:lpstr>
      <vt:lpstr>Borrow Money (Loan) with Interest</vt:lpstr>
      <vt:lpstr>Credit Cards</vt:lpstr>
    </vt:vector>
  </TitlesOfParts>
  <Company>Sachem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 and Credit</dc:title>
  <dc:creator>Sachem Central School District</dc:creator>
  <cp:lastModifiedBy>Sachem Central School District</cp:lastModifiedBy>
  <cp:revision>6</cp:revision>
  <cp:lastPrinted>2016-02-11T15:59:52Z</cp:lastPrinted>
  <dcterms:created xsi:type="dcterms:W3CDTF">2016-02-10T16:09:15Z</dcterms:created>
  <dcterms:modified xsi:type="dcterms:W3CDTF">2016-02-11T16:00:45Z</dcterms:modified>
</cp:coreProperties>
</file>