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09EA9F-DB55-408E-918F-01E6AEC612D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210BED-4F8D-4B81-9C76-4180219795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Mean, Median, Mode and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05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Mean-</a:t>
            </a:r>
            <a:r>
              <a:rPr lang="en-US" dirty="0" smtClean="0"/>
              <a:t>the average of a set of numbers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Step </a:t>
            </a:r>
            <a:r>
              <a:rPr lang="en-US" b="1" dirty="0"/>
              <a:t>1</a:t>
            </a:r>
            <a:r>
              <a:rPr lang="en-US" dirty="0"/>
              <a:t>-Add all of the numbers in the set</a:t>
            </a:r>
          </a:p>
          <a:p>
            <a:r>
              <a:rPr lang="en-US" b="1" dirty="0"/>
              <a:t>Step 2</a:t>
            </a:r>
            <a:r>
              <a:rPr lang="en-US" dirty="0"/>
              <a:t>-Divide by the amount of given numbers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</a:t>
            </a:r>
            <a:r>
              <a:rPr lang="en-US" dirty="0"/>
              <a:t>:  95, 100, 23, 65, 98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4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Median</a:t>
            </a:r>
            <a:r>
              <a:rPr lang="en-US" dirty="0" smtClean="0"/>
              <a:t>-the middle number in a set of numbers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Step </a:t>
            </a:r>
            <a:r>
              <a:rPr lang="en-US" b="1" dirty="0"/>
              <a:t>1</a:t>
            </a:r>
            <a:r>
              <a:rPr lang="en-US" dirty="0"/>
              <a:t>-Re-order from least to greatest</a:t>
            </a:r>
          </a:p>
          <a:p>
            <a:r>
              <a:rPr lang="en-US" b="1" dirty="0"/>
              <a:t>Step 2</a:t>
            </a:r>
            <a:r>
              <a:rPr lang="en-US" dirty="0"/>
              <a:t>-Cross out first and last numbers until you find the remaining middle   number.  If you have two numbers remaining, find the mean (average) of the pair</a:t>
            </a:r>
          </a:p>
          <a:p>
            <a:pPr marL="0" indent="0">
              <a:buNone/>
            </a:pPr>
            <a:r>
              <a:rPr lang="en-US" dirty="0"/>
              <a:t>Example:  23, 93, 25, 10, 100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Example:  100, 22, 48, 95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2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Mode-the number that occurs most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Most often occurring number.  There </a:t>
            </a:r>
            <a:r>
              <a:rPr lang="en-US" dirty="0"/>
              <a:t>may be </a:t>
            </a:r>
            <a:r>
              <a:rPr lang="en-US" b="1" dirty="0"/>
              <a:t>no mode </a:t>
            </a:r>
            <a:r>
              <a:rPr lang="en-US" dirty="0"/>
              <a:t>or </a:t>
            </a:r>
            <a:r>
              <a:rPr lang="en-US" b="1" dirty="0"/>
              <a:t>more than one </a:t>
            </a:r>
            <a:r>
              <a:rPr lang="en-US" dirty="0"/>
              <a:t>mode.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Example:  44, 26, 31, 86, 26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Example: 41, 30, 5, 10, 25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4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Range-difference between the largest and smallest values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Greatest number – least number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Example</a:t>
            </a:r>
          </a:p>
          <a:p>
            <a:pPr marL="45720" indent="0">
              <a:buNone/>
            </a:pPr>
            <a:r>
              <a:rPr lang="en-US" dirty="0" smtClean="0"/>
              <a:t>14, 80, 7, 42, 0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4946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153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Mean, Median, Mode and Range</vt:lpstr>
      <vt:lpstr>Mean-the average of a set of numbers </vt:lpstr>
      <vt:lpstr>Median-the middle number in a set of numbers </vt:lpstr>
      <vt:lpstr>Mode-the number that occurs most</vt:lpstr>
      <vt:lpstr>Range-difference between the largest and smallest values</vt:lpstr>
    </vt:vector>
  </TitlesOfParts>
  <Company>Sachem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Mean, Median, Mode and Range</dc:title>
  <dc:creator>Sachem Central School District</dc:creator>
  <cp:lastModifiedBy>Sachem Central School District</cp:lastModifiedBy>
  <cp:revision>4</cp:revision>
  <cp:lastPrinted>2018-04-16T14:49:03Z</cp:lastPrinted>
  <dcterms:created xsi:type="dcterms:W3CDTF">2017-04-28T15:03:29Z</dcterms:created>
  <dcterms:modified xsi:type="dcterms:W3CDTF">2018-04-16T14:49:24Z</dcterms:modified>
</cp:coreProperties>
</file>